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0EC4A-9E94-4250-ADFB-8B1FF843700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74E2-B214-4A39-AE4A-493858935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91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574E2-B214-4A39-AE4A-49385893568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2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5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7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6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1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7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4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0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9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8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0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997A013-B4B0-401D-B2D5-DF8DF38170CE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B608A0A-4CAF-4F9C-B7C5-77CD21538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8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СПЕЦИФИЧЕСКИЕ ПРИНЦИПЫ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0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специфическим для реализации принципа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чередования нагрузки и отдыха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построение четкой системы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воздействий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«следовых» явлений. Этим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 такие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пути реализации принципа, как: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—рациональная повторность заданий;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—рациональное чередование нагрузок и отдыха;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—повторность и вариативность заданий и нагрузок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постепенного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наращивания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-тренирующих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принцип обусловливает необходимость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требований к проявлению у занимающихся двигательных и связанных с ними психических функций за счет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заданий и увеличения нагрузок.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Прогрессирующее развитие физических качеств возможно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 систематического повышения требований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организма человека. В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 развития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силы, выносливости и других физических качеств,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лежат приспособительные (адаптационные)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перестройки в организме в ответ на физические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превышающие по своей величине (интенсивности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те, к которым организм приспособился. Важно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оптимальную нагрузку, понимая под этим 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минимальную величину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интенсивности, которая вызывает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приспособительные перестройки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организме. Более интенсивное воздействие ведет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к перенапряжению, либо при чрезмерных требованиях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превышению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физиологических возможностей, к срыву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организма. Показано, например, что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 прирост силы происходит в одинаковой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 умеренно больших и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околопредельных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отягощениях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этом случае не имеет смысла применять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околопредельные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нагрузки во избежание перенапряжения тех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организма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к ним не подготовлены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сердечно-сосудистая 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опорно-связочный аппарат и др.). Следует заметить,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повышенная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оказывает неодинаковое воздействие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органов. Одни из них справляются с новыми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сравнительно легко и быстро,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наоборот. При этом функциональные перестройки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быстрее, морфологические — медленнее. Динамика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нагрузок должна согласовываться со степенью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характером указанной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приспособительных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систем организма.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68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совершенствования двигательных действий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обучения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 не только систематическое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 технического приема, но и постепенное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техники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 в связи с ростом физических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занимающихся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(силы, быстроты, гибкости и т.д.).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совершенствования двигательных навыков лежит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различных функциональных систем,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раз требованиям меняющихся условий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навыков. Следовательно, основным условием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систем должно быть систематическое изменение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усложнение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и заданий по повышению изученных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двигательных действий.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Успешное и длительное совершенствование двигательных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 путем невозможно без обеспечения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известной меры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 их основы и поэтапного закрепления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сдвигов. Здесь мы сталкиваемся с диалектическим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единством таких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противоречивых тенденций, как изменчивость в целях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сохранность и стабильность достигнутого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надежности двигательного навыка в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умении правильно разрешить это противоречие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мастерство преподавателя.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принцип постепенного наращивания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-тренирующих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 предусматривает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планомерное 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обновление заданий в сторону их усложнения,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и интенсивности нагрузки по мере роста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организма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адаптированного сбалансирования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динамики нагрузок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принципа вытекает три основных положения,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которыми определены типичные формы динами-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суммарной нагрузки в рамках этапов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1.Суммарная нагрузка, используемая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должна быть такой, чтобы ее применение не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отклонений в здоровье. Данное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предусматривает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контроль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кумулятивным эффектом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2.По мере адаптации к применяемой нагрузке, т.е.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приспособительных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в стадию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состояния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7377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46" y="163773"/>
            <a:ext cx="10164707" cy="49814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145206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Количество занятий</a:t>
            </a:r>
          </a:p>
          <a:p>
            <a:pPr algn="just"/>
            <a:r>
              <a:rPr lang="ru-RU" dirty="0"/>
              <a:t>Рис. </a:t>
            </a:r>
            <a:r>
              <a:rPr lang="ru-RU" dirty="0" smtClean="0"/>
              <a:t>3. </a:t>
            </a:r>
            <a:r>
              <a:rPr lang="ru-RU" dirty="0"/>
              <a:t>Формы динамики суммарной нагрузки в физическом </a:t>
            </a:r>
            <a:r>
              <a:rPr lang="ru-RU" dirty="0" smtClean="0"/>
              <a:t>воспитании</a:t>
            </a:r>
            <a:r>
              <a:rPr lang="ru-RU" dirty="0"/>
              <a:t>: I —линейно восходящая; II — ступенчато </a:t>
            </a:r>
            <a:r>
              <a:rPr lang="ru-RU" dirty="0" err="1"/>
              <a:t>восходящая;III</a:t>
            </a:r>
            <a:r>
              <a:rPr lang="ru-RU" dirty="0"/>
              <a:t> — </a:t>
            </a:r>
            <a:r>
              <a:rPr lang="ru-RU" dirty="0" smtClean="0"/>
              <a:t>волнообразно </a:t>
            </a:r>
            <a:r>
              <a:rPr lang="ru-RU" dirty="0"/>
              <a:t>восходящая</a:t>
            </a:r>
          </a:p>
        </p:txBody>
      </p:sp>
    </p:spTree>
    <p:extLst>
      <p:ext uri="{BB962C8B-B14F-4D97-AF65-F5344CB8AC3E}">
        <p14:creationId xmlns:p14="http://schemas.microsoft.com/office/powerpoint/2010/main" val="2863022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477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очередное увеличение параметров суммарной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 выше достигнутый уровень подготовленности, тем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параметров нагрузки.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суммарных нагрузок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предполагает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отдельных этапах в системе занятий ее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снижение, или стабилизацию, или временное увеличение.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Вышесказанное дает основание для использования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двух форм динамики суммарной нагрузки: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ступенчато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восходящую и волнообразно восходящую. В принципе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 линейно восходящей формы (рис.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3). Однако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можно использовать на очень коротких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временным показателям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циклического построения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— это замкнутый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круговорот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определенных занятий и этапов, образующих циклы.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 различают три вида циклов: микроциклы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характеризующиеся повторностью применения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одновременно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их разнонаправленностью, чередованием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мезоциклы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(месячные), включающие в себя от двух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шести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мнкроциклов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которых меняются содержание,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чередования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соотношение средств; макроциклы (годичные),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разворачивается процесс физического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долговременных стадий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нацеливает специалистов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воспитанию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спорту осуществлять построение 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 в рамках завершенных циклов, а также с учетом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кумуляции эффекта занятий, общего хода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и поступательного развития общей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 занимающихся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возрастной адекватности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физического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принцип обязывает последовательно изменять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в соответствии с возрастными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стадиями человека, т.е. применительно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сменяющимся периодам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онтогенеза и особенно периодам возрастного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организма (дошкольный, младший, средний,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Вплоть до возрастного созревания направленность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должна предусматривать общие широкие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на организм занимающегося. Это выражается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круга двигательных умений и навыков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разностороннем физическом развитии. В школьный период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принцип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обязывает также учитывать при воспитании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чувствительные зоны, в которых создаются наиболее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для развития тех или иных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человека.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Юношество и первый зрелый возраст (примерно до 35 лет)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благоприятные возможности для полной реализации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возможностей организма. Для многих направлен-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физического воспитания выступает в форме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пролонгиро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ванной общей физической подготовки. Для юношества характер-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активное занятие спортом и достижение на этой основе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ких результатов.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зрелом возрасте, в период стабилизации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возможностей, направленность физического воспитания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как фактор поддержания достигнутой хорошей обшей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работоспособности, достигнутого уровня физической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поздние периоды (женщины — с 55 лет, мужчины — с 60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лет) физическое воспитание помогает противодействовать влиянию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негативных факторов на здоровье человека. Занятия фи-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зическими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упражнениями приобретают физкультурно-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можно сказать, что принцип возрастной адекватности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 физического воспитания является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использовании физического воспитания в процессе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занятий физическими упражнениями.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принципы отражают различные закономерно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стороны целостного процесса физического воспитания. Они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не сумму, а единство принципиальных методических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положений, взаимно обусловленных и дополняющих друг друга.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Отступление от одного из принципов может разладить весь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физического воспитания и сделать почти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большой труд преподавателя и его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280524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Юношество и первый зрелый возраст (примерно до 35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раскрывают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возможности для полной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организма. Для многих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выступает в форме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пролонгированной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физической подготовки. Для юношества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занятие спортом и достижение на этой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втором зрелом возрасте, в период стабилизации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возможностей, направленность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выступает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фактор поддержания достигнутой хорошей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обшей работоспособности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достигнутого уровня физической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поздние периоды (женщины — с 55 лет, мужчины —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физическое воспитание помогает противодействовать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 различных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негативных факторов на здоровье человека. Занятия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упражнениями приобретают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можно сказать, что принцип возрастной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адекватности направлений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 является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физического воспитания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физическими упражнениями.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принципы отражают различные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стороны целостного процесса физического воспитания.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составляют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сумму, а единство принципиальных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положений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взаимно обусловленных и дополняющих друг друга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Отступление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одного из принципов может разладить весь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физического воспитания и сделать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почти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бесплодным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труд преподавателя и его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52391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принципов в системе физического воспитания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определение принципа трактуется в русском словаре как «основное исходное положение какой-либо теории, учения, науки и т.п.»1. В системе образования и воспитания под принципом следует понимать «руководящее положение», «основное правило», «установка». Практическое значение принципов состоит в том, что они позволяют четко идти к намеченной цели, исключая путь проб и ошибок, раскрывают логику решения задач и очерчивают главные правила их реализации.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принципов, отражающих идейные основы системы воспитания и образования, необходимо отнести общие социальные принципы воспитательной стратегии общества. Они предусматривают использование социальных факторов (культуры, воспитания, образования) для обеспечения направленного всестороннего гармонического развития человека и органическую связь воспитания с практической жизнью общества.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физического воспитания эти принципы преломляются в основных руководящих положениях, в соответствии с которыми осуществляется вся практика физического воспитания. Социальные принципы гарантируют единство всех сторон воспитания в процессе физического воспитания (умственного, эстетического, трудового, физического); обеспечивают наибольший оздоровительный эффект, укрепление здоровья и поддержание хорошей общей работоспособности; отражают основную функции физического воспитания в деле всесторонней физической подготовки человека к трудовой и другим видам деятельности, в том числе военной. Краеугольные положения, изложенные выше, отражены в общих принципах системы физического воспитания (принцип всестороннего развития личности, принцип оздоровительной направленности, принцип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системе образования н воспитания имеют место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общепедаго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принципы, отражающие основные закономерности обучения (принципы дидактики). Они преломляются в физическом воспитании в виде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принципов и содержат в себе ряд универсальных правил методики, без которых невозможно на высоком качественном уровне решать задачи обучения и воспитания. Кроме этих принципов в практике физического воспитания имеют место специфические принципы, «очерчивающие ряд специфических закономерностей физического воспитания, и вытекающие из них правила его системного построения». Таким образом, в системе физического воспитания используются в качестве руководящих положений как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общесоциальные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общепедагогические, так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специфические принципы.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915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Общеметодические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 — это отправные положения, определяющие общую методику процесса физического воспитания. Систематическое воздействие физическими упражнениями на организм и психику человека может быть успешным в том случае, когда методика применения физических упражнений согласуется с закономерностями этих воздействий. Они отражают основные и общие положения, а также рекомендации, сделанные из сопоставления данных ряда наук, изучающих разные стороны процесса физического воспитания. Рассматривая обще методические принципы, мы раскрываем основные закономерности физического воспитания и выясняем методические положения, вытекающие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сознательности и активности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принципа сознательности и активности в физическом воспитании состоит в том, чтобы сформировать у занимающихся глубоко осмысленное отношение, устойчивый интерес и потребности к физкультурно-спортивной деятельности, а также побуждать их к оптимальной активности. Реализация рассматриваемого принципа должна приводить к обогащению занимающихся знаниями, глубокому пониманию техники различных упражнений, воспитанию сознательного и активного отношения к процессу физического воспитания. Сознательность — это способность человека правильно разбираться в объективных закономерностях, понимать их и в соответствии с ними осуществлять свою деятельность. Основой сознательности являются предвидение результатов своей деятельности и постановка реальных задач. Сознательность придает обучению воспитывающий характер и в значительной мере способствует формированию высоких морально-психологических и профессиональных качеств личности.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физического воспитания прежде всего должно быть обеспечено сознательное отношение к занятиям физическими упражнениями в целом. Тогда у занимающихся будут созданы достаточно сильные и устойчивые стимулы, побуждающие их годами уделять время для занятии и мобилизовать для них свою энергию. От преподавателя физического воспитания и тренера по виду спорта во многом зависит создание веских мотивов и высоких целей, стимулирующих устойчивый и здоровый интерес его воспитанников к избранному ими направлению или виду физического воспитания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402122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успеха физического воспитания важна также сознательная деятельность занимающихся в процессе решения каждой задачи, поставленной преподавателем. При постановке каждого конкретного требования надо по возможности доводить до сознания занимающихся его значение. Одна из существенных сторон педагогического мастерства преподавателя физического воспитания заключается в умении возбуждать живой, здоровый интерес к выполнению каждого задания. Эффективность процесса физического воспитания в значительной мере зависит от того, насколько занимающиеся приучены анализировать свои действия и творчески искать путь их улучшения. Это достигается применением таких методов, как словесный разбор, анализ и самоанализ выполняемых действий. Очень существенна роль сознания занимающихся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овладении ими техникой изучаемых движений. Побуждая к мышлению в процессе овладения и управления движениями, преподаватель тем самым создает реальные предпосылки для улучшения двигательных функций. Это доказано многочисленными исследованиями реакций организма на воображаемую работу, когда предварительное продумывание задания существенно повышало эффективность обучения. В психологии это получило наименование идеомоторная тренировка.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— это мера или величина проявляемой человеком деятельности, степень его включения в работу. Активность в дидактическом плане выступает как предпосылка, условие и результат сознательного усвоения знаний, умений и навыков. Согласно теории деятельности (С. Л. Рубинштейн, Л. С. Выготский,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А.Н.Леонтьев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активность человека является фактором, зависящим от сознания. При этом сознание направляет и регулирует деятельность посредством таких категорий, как знание, мотивация, потребности, интересы и цели.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данного принципа вытекают следующие требования. 1.Постановка пели и задач занятия и осознание их занимающимися. 2.Сознательное изучение и освоение двигательных действий в педагогическом процессе. 3.Осознание способов и возможностей применения приобретенных знаний, умений, навыков в практике жизни. 4. Воспитание инициативы, самостоятельности и творческого активного отношения к процессу физического совершенствования.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276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сознательности и активности способствует применение преподавателем специальных методических приемов: контроль и оценка действий занимающихся, направлений их внимания на анализ выполнения движений, обучения их самоконтролю за своими действиями посредством мышечных ощущений, иллюстрация заданий с помощью наглядных пособий, использование зрительных и слуховых ориентиров в обучении упражнениям, мысленного воспроизведения разучиваемых движений (идеомоторная тренировка), беседа по разбору техники.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наглядности обязывает строить процесс физического воспитания с широким использованием наглядности при обучении и воспитании. Наглядность означает привлечение органов чувств человека в процессе познания. Практическая наглядность в процессе физического воспитания осуществляется в таких формах, как зрительная, звуковая и двигательная. Зрительная наглядность (демонстрация движений в целом и по частям с помощью ориентиров, наглядных пособий, учебных видеофильмов и др.) содействует главным образом уточнению пространственных и пространственно-временных характеристик движений. Роль зрительной наглядности исключительно важна на начальных этапах овладения новыми двигательными действиями. Зрительная наглядность ценна и при совершенствовании спортивно-технического мастерства для тончайшей дифференцировки движений. Звуковая наглядность (в виде различных звуковых сигналов) имеет преимущественное значение в уточнении временных и ритмических характеристик двигательных актов. Она существенно дополняет зрительную наглядность, разделяя с ней ведущую роль на заключительных этапах обучения движениям.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отметить, что восприятие через зрительную систему идет на трех уровнях: ощущение, восприятие и представление, а через слуховую систему — только на уровне представления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Б.Г.Ананьев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1957). Человек запоминает 15% информации, получаемой им в речевой форме, и 25% — в зрительной. Если же оба эти способа передачи информации используются одновременно, он может воспринять до 65% содержания этой информации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Н.В.Краснов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1977). Двигательная наглядность является наиболее специфичной для физического воспитания. Ее значение исключительно велико, особенно при освоении сложнейших движений, когда ведущим методом являются направляющая помощь и «проведение по движению.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6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двигательной наглядности заключается в том, что она наряду с уточнением движений в пространстве и во времени обеспечивает возможность ориентироваться в динамике действующих внутренних и внешних сил, особенно инерционных и реактивных.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 и индивидуализации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 и индивидуализации в физическом воспитании означает требование оптимального соответствия задач, средств и методов физического воспитания возможностям занимающихся.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принципа должна быть учтена готовность занимающихся к обучению, выполнению той или иной тренировочной нагрузки и определена мера доступности задания.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выполнению заданий зависит от уровня физического и интеллектуального развития занимающихся, а также от их субъективной установки, выражающейся в преднамеренном, целеустремленном и волевом поведении.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принципа доступности и индивидуализации заключается в следующем: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1)обеспечить для каждого занимающегося наиболее оптимальные условия для формирования двигательных умений 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навыков, развития физических качеств, совершенствования физической работоспособности;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2)исключить негативные, вредные последствия для организма человека от чрезмерных, непосильных тренировочных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нагрузок, требований, заданий.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для определения доступных нагрузок и заданий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объективные показатели: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показатели здоровья (артериальное давление, различные функциональные пробы, кардиограммы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показатели тренированности (динамика спортивных результатов, динамика роста физических качеств и технической подготовленности, МПК — максимальное потребление кислорода, ЖЕЛ — жизненная емкость легких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субъективные показатели (сон, аппетит, самочувствие, желание тренироваться и участвовать в соревнованиях и др.).</a:t>
            </a:r>
          </a:p>
        </p:txBody>
      </p:sp>
    </p:spTree>
    <p:extLst>
      <p:ext uri="{BB962C8B-B14F-4D97-AF65-F5344CB8AC3E}">
        <p14:creationId xmlns:p14="http://schemas.microsoft.com/office/powerpoint/2010/main" val="883591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задач, средств и методов физического воспитания определяется многими факторами, которые условно можно соединить в группы. К первой группе относятся факторы, характеризующие общие особенности данного контингента занимающихся (группы, команды). Ко второй — индивидуальные особенности каждого занимающегося. Третья группа факторов возникает в связи с динамикой общих и индивидуальных изменений в процессе физического воспитания.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четвертой группе следует отнести особенности самих задач, средств и методов физического воспитания.</a:t>
            </a:r>
          </a:p>
          <a:p>
            <a:pPr algn="just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индивидуальные особенности занимающихся постоянно изменяются. Изменяется физиологическое и психическое состояние на протяжении одного занятия, и, следовательно, степень доступности того или иного задания и требования. По ходу многолетнего процесса физического воспитания изменяются особенности и возможности занимающихся. В связи с этим постоянно должна пересматриваться доступность средств и методов обучения и воспитания. Должны приниматься во внимание также особенности самих задач, средств и методов физического воспитания. Оценка их доступности складывается из двух моментов. Во-первых, из оценки их как таковых безотносительно к контингенту занимающихся. Во-вторых, из сопоставления этой оценки с факторами, связанными общими и индивидуальными особенностями занимающихся в их динамике. Таким образом, задача реализации принципа доступности и индивидуализации ставит преподавателя физического воспитания перед чрезвычайно сложной меняющейся картиной множества различных факторов, которые нужно постоянно учитывать. При этом необходимо предвидеть дальнейшие изменения всех факторов для перспективного программирования воздействий.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1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непрерывности процесса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воспитания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принципа непрерывности в физическом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раскрывается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следующих основных положениях.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Первое положение принципа непрерывности предполагает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физического воспитания является целостной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предусматривается последовательность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физическими упражнениями.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условием процесса обучения движениям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процесса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физических качеств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Реализация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положения в процессе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дидактическими правилами: «от легкого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«от простого к сложному», «от освоенного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неосвоенному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«от знаний к умениям». Их грамотное выполнение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в решении образовательных задач физического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 Закономерности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силы, быстроты, выносливости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также требуют строгой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воздействий физическими упражнениями. Развитие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качества происходит в результате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адаптационных функциональных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морфологических изменений в организме.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предусматривает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строгую последовательность в предъявлении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его функциям. Для этого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физические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более высокие, чем те, к которым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привык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построении учебного процесса определение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двигательным действиям и воспитания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 должно основываться на знаниях и учете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отрицательного «переноса» навыков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возрастном и многолетнем плане последовательность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построении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физического воспитания заключается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от общего широкого фундамента физической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глубокой и узкой (специализированной) подготовке.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задач физического воспитания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(урок) определяется «следовыми» явлениями,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остающимися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выполнения видов физических упражнений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целесообразно скоростные упражнения помещать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а на выносливость — в конце).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Второе положение принципа непрерывности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обязывает специалистов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физической культуре и спорту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занятий обеспечить постоянную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эффекта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занятий, устранить большие перерывы между ними с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исключения разрушающего воздействия того,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приобретено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в процессе занятий физическими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2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обучении двигательным действиям и воспитании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 эффект от проведенного занятия должен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наслаиваться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эффект предыдущих занятий с тем, чтобы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конечном итоге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произошла кумуляция1 этих эффектов. Степень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кумуляции эффекта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будет зависеть от продолжительности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времени, разделяющих каждое отдельное занятие.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перерыв между занятиями должен быть оптимальным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 хорошо известны малая эффективность обучения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воспитание физических качеств при длительных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занятиями. Сформированные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двигательно-координационные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очень нестойки и быстро угасают при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подкреплении.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системного чередования нагрузок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Системное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нагрузок и отдыха в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является важным положением, от которого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конечном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итоге зависит суммарный эффект занятий. Оперируя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вариантами отдыха между занятиями (ординарный,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супер компенсаторный),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величиной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 можно добиться максимального эффекта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достаточно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частом проведении занятий с относительно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напряженностью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Мало того, учитывая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разновременность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восстановления различных сторон оперативной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работоспособиости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так построить систему занятий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 или одного дня, чтобы не было никаких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последствий и достигался положительный эффект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сохранения повышенного уровня функционирования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организма нужны повторные нагрузки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 интервалы отдыха. При длительном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интервале отдыха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нагрузками произойдет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реадаптация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организма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вернуться к прежнему уровню. При более коротких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работоспособность организма не успевает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Систематическое повторение нагрузок на фоне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недовосстановления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приведет к снижению работоспособности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истощения ресурсов. Вначале это будет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физиологических пределах, а затем может привести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перетренированности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глубоким патологическим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Наилучшим оптимальным интервалом отдыха будет такой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между нагрузками, который потребуется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сверхвосстановления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(суперкомпенсации).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 не во всех случаях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 пользоваться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оптимальными интервалами отдыха.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ряда обстоятельств п определенные моменты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полезными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ординарные и укороченные «жесткие» интервалы.</a:t>
            </a:r>
          </a:p>
        </p:txBody>
      </p:sp>
    </p:spTree>
    <p:extLst>
      <p:ext uri="{BB962C8B-B14F-4D97-AF65-F5344CB8AC3E}">
        <p14:creationId xmlns:p14="http://schemas.microsoft.com/office/powerpoint/2010/main" val="2819845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60</TotalTime>
  <Words>3655</Words>
  <Application>Microsoft Office PowerPoint</Application>
  <PresentationFormat>Широкоэкранный</PresentationFormat>
  <Paragraphs>109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ОБЩЕМЕТОДИЧЕСКИЕ И СПЕЦИФИЧЕСКИЕ ПРИНЦИПЫ ФИЗИЧЕСКОГО ВОСПИТАНИЯ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ОБЩЕМЕТОДИЧЕСКИЕ И СПЕЦИФИЧЕСКИЕ ПРИНЦИПЫ ФИЗИЧЕСКОГО ВОСПИТАНИЯ</dc:title>
  <dc:creator>usewr</dc:creator>
  <cp:lastModifiedBy>usewr</cp:lastModifiedBy>
  <cp:revision>8</cp:revision>
  <dcterms:created xsi:type="dcterms:W3CDTF">2020-10-31T16:38:39Z</dcterms:created>
  <dcterms:modified xsi:type="dcterms:W3CDTF">2020-11-09T06:14:44Z</dcterms:modified>
</cp:coreProperties>
</file>